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7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 smtClean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uz-Cyrl-UZ" sz="1100" b="1" i="1" dirty="0" smtClean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Наманган вилояти</a:t>
            </a:r>
            <a:endParaRPr lang="ru-RU" sz="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endParaRPr lang="en-US" sz="11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Лойиханинг ишлаб 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чиқариш қуввати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йилига </a:t>
            </a:r>
            <a:r>
              <a:rPr lang="uz-Cyrl-UZ" sz="1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z-Cyrl-UZ" sz="11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SemiConden" panose="020B0502040204020203" pitchFamily="34" charset="0"/>
                <a:cs typeface="Arial" panose="020B0604020202020204" pitchFamily="34" charset="0"/>
              </a:rPr>
              <a:t> </a:t>
            </a:r>
            <a:r>
              <a:rPr lang="uz-Cyrl-UZ" sz="1200" dirty="0">
                <a:solidFill>
                  <a:srgbClr val="FF000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23 040 </a:t>
            </a:r>
            <a:r>
              <a:rPr lang="uz-Cyrl-UZ" sz="1200" dirty="0" smtClean="0">
                <a:solidFill>
                  <a:srgbClr val="002060"/>
                </a:solidFill>
                <a:latin typeface="Bahnschrift SemiBold SemiConden" panose="020B0502040204020203" pitchFamily="34" charset="0"/>
                <a:cs typeface="Arial" panose="020B0604020202020204" pitchFamily="34" charset="0"/>
              </a:rPr>
              <a:t>кг</a:t>
            </a:r>
            <a:endParaRPr lang="ru-RU" sz="11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 smtClean="0">
              <a:solidFill>
                <a:schemeClr val="bg1"/>
              </a:solidFill>
            </a:endParaRPr>
          </a:p>
          <a:p>
            <a:pPr algn="ctr" fontAlgn="base"/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Ўз маблағи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Банк кредити</a:t>
            </a:r>
            <a:r>
              <a:rPr lang="en-US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94599" y="5117736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439  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829644" y="6323606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0,0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380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 smtClean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 smtClean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 smtClean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604246" y="5487536"/>
            <a:ext cx="5614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sz="2000" dirty="0">
                <a:solidFill>
                  <a:srgbClr val="C00000"/>
                </a:solidFill>
                <a:latin typeface="Bahnschrift SemiBold SemiConden" pitchFamily="34" charset="0"/>
              </a:rPr>
              <a:t>439</a:t>
            </a:r>
            <a:endParaRPr lang="ru-RU" sz="2000" dirty="0"/>
          </a:p>
        </p:txBody>
      </p:sp>
      <p:sp>
        <p:nvSpPr>
          <p:cNvPr id="171" name="Прямоугольник 170"/>
          <p:cNvSpPr/>
          <p:nvPr/>
        </p:nvSpPr>
        <p:spPr>
          <a:xfrm>
            <a:off x="5946644" y="5571050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latin typeface="Bahnschrift SemiBold SemiConden" pitchFamily="34" charset="0"/>
              </a:rPr>
              <a:t>  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2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099606" y="5139649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000" dirty="0" smtClean="0">
                <a:solidFill>
                  <a:schemeClr val="bg1"/>
                </a:solidFill>
              </a:rPr>
              <a:t>Синтефон</a:t>
            </a:r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 smtClean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2" y="76761"/>
            <a:ext cx="6201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ru-RU" b="1" dirty="0" err="1" smtClean="0">
                <a:solidFill>
                  <a:srgbClr val="002060"/>
                </a:solidFill>
                <a:latin typeface="Arial"/>
                <a:cs typeface="Arial"/>
              </a:rPr>
              <a:t>Синтефон</a:t>
            </a:r>
            <a:r>
              <a:rPr lang="ru-RU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/>
                <a:cs typeface="Arial"/>
              </a:rPr>
              <a:t>ишлаб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Arial"/>
                <a:cs typeface="Arial"/>
              </a:rPr>
              <a:t>чикаришни</a:t>
            </a:r>
            <a:r>
              <a:rPr lang="en-US" b="1" dirty="0" smtClean="0">
                <a:solidFill>
                  <a:srgbClr val="002060"/>
                </a:solidFill>
                <a:latin typeface="Arial"/>
                <a:cs typeface="Arial"/>
              </a:rPr>
              <a:t>”</a:t>
            </a:r>
            <a:endParaRPr lang="ru-RU" b="1" dirty="0" smtClean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353423" y="1864271"/>
            <a:ext cx="739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йил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204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257 </a:t>
            </a:r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млн</a:t>
            </a:r>
          </a:p>
          <a:p>
            <a:r>
              <a:rPr lang="uz-Cyrl-UZ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 smtClean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 smtClean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581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17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Инвестиция қайтими (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ROI)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668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19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 smtClean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 smtClean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 smtClean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 smtClean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9685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170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млн.</a:t>
            </a:r>
          </a:p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 smtClean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 smtClean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9589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250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млн.</a:t>
            </a:r>
          </a:p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8579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smtClean="0">
                <a:solidFill>
                  <a:srgbClr val="C00000"/>
                </a:solidFill>
                <a:latin typeface="Bahnschrift SemiBold SemiConden" pitchFamily="34" charset="0"/>
              </a:rPr>
              <a:t>19 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млн.</a:t>
            </a:r>
          </a:p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1026" name="Picture 2" descr="Namangan Travel Guide, Travel Attractions Namangan, Things to do in Namangan,  Map of Namangan, Weather in Namangan and Travel Reports for Namanga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848" y="1645500"/>
            <a:ext cx="1225205" cy="12252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30" name="Picture 6" descr="IT park with an innovative school to be built in Namanga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712" y="3098338"/>
            <a:ext cx="1225853" cy="1142874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102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195688" y="2843128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pic>
        <p:nvPicPr>
          <p:cNvPr id="113" name="Рисунок 11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0042" y="2454472"/>
            <a:ext cx="1103535" cy="11660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9" name="Рисунок 11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41" y="4348589"/>
            <a:ext cx="2676534" cy="20886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2" name="Рисунок 12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7299" y="4342111"/>
            <a:ext cx="2697402" cy="23366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5365</TotalTime>
  <Words>119</Words>
  <Application>Microsoft Office PowerPoint</Application>
  <PresentationFormat>Широкоэкранный</PresentationFormat>
  <Paragraphs>43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맑은 고딕</vt:lpstr>
      <vt:lpstr>Arial</vt:lpstr>
      <vt:lpstr>Bahnschrift SemiBold SemiConden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admin</cp:lastModifiedBy>
  <cp:revision>525</cp:revision>
  <dcterms:created xsi:type="dcterms:W3CDTF">2020-12-11T07:51:35Z</dcterms:created>
  <dcterms:modified xsi:type="dcterms:W3CDTF">2021-08-04T07:26:43Z</dcterms:modified>
</cp:coreProperties>
</file>